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A0C52BF-DB1D-47F1-AE7A-3B5BF1067223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2FF035D-0748-421C-AE5F-7305B00246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4243"/>
            <a:ext cx="7772400" cy="1470025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3200" dirty="0" smtClean="0">
                <a:latin typeface="Brush Script MT" pitchFamily="66" charset="0"/>
              </a:rPr>
              <a:t>Mealtime Customs</a:t>
            </a:r>
            <a:endParaRPr lang="en-US" sz="3200" dirty="0">
              <a:latin typeface="Brush Script M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8700" y="1752600"/>
            <a:ext cx="7239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Italians usually eat 3 meals a day.</a:t>
            </a:r>
          </a:p>
          <a:p>
            <a:endParaRPr lang="en-US" sz="1400" dirty="0"/>
          </a:p>
          <a:p>
            <a:r>
              <a:rPr lang="en-US" sz="1400" dirty="0" smtClean="0"/>
              <a:t>They eat a light breakfast, which includes bread with butter or jam, and coffee.</a:t>
            </a:r>
          </a:p>
          <a:p>
            <a:endParaRPr lang="en-US" sz="1400" dirty="0"/>
          </a:p>
          <a:p>
            <a:r>
              <a:rPr lang="en-US" sz="1400" dirty="0" smtClean="0"/>
              <a:t>Cappuccino is strictly for afternoon and morning break and never allowed during main meals. </a:t>
            </a:r>
          </a:p>
          <a:p>
            <a:endParaRPr lang="en-US" sz="1400" dirty="0"/>
          </a:p>
          <a:p>
            <a:r>
              <a:rPr lang="en-US" sz="1400" dirty="0" smtClean="0"/>
              <a:t>Lunch is the main meal for Italians and is eaten between noon and 12.</a:t>
            </a:r>
          </a:p>
          <a:p>
            <a:endParaRPr lang="en-US" sz="1400" dirty="0"/>
          </a:p>
          <a:p>
            <a:r>
              <a:rPr lang="en-US" sz="1400" dirty="0" smtClean="0"/>
              <a:t>Lunch and dinner are similar. Usually they both serve antipasto, pasta, meat or fish, and salad.</a:t>
            </a:r>
          </a:p>
          <a:p>
            <a:endParaRPr lang="en-US" sz="1400" dirty="0"/>
          </a:p>
          <a:p>
            <a:r>
              <a:rPr lang="en-US" sz="1400" dirty="0" smtClean="0"/>
              <a:t>Dinner in some parts in Italy are not served until after 7:30</a:t>
            </a:r>
          </a:p>
          <a:p>
            <a:endParaRPr lang="en-US" sz="1400" dirty="0"/>
          </a:p>
          <a:p>
            <a:r>
              <a:rPr lang="en-US" sz="1400" dirty="0" smtClean="0"/>
              <a:t>Italians take food seriously and eat long meals.  They eat slow and enjoy there food</a:t>
            </a:r>
          </a:p>
          <a:p>
            <a:endParaRPr lang="en-US" sz="1400" dirty="0"/>
          </a:p>
          <a:p>
            <a:r>
              <a:rPr lang="en-US" sz="1400" dirty="0" smtClean="0"/>
              <a:t>Wine and bread are always served over main meals.</a:t>
            </a:r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256970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86</TotalTime>
  <Words>114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Couture</vt:lpstr>
      <vt:lpstr> Mealtime Customs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Mealtime Customs</dc:title>
  <dc:creator>ClientTester1</dc:creator>
  <cp:lastModifiedBy>ClientTester1</cp:lastModifiedBy>
  <cp:revision>6</cp:revision>
  <dcterms:created xsi:type="dcterms:W3CDTF">2013-09-09T00:26:54Z</dcterms:created>
  <dcterms:modified xsi:type="dcterms:W3CDTF">2013-09-09T01:53:11Z</dcterms:modified>
</cp:coreProperties>
</file>